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978231-7CB3-4FA4-BA09-0D1C52EFB75B}" v="7" dt="2024-10-12T03:27:05.2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080F0-0E0F-4B5D-AB68-D2C8B642605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1898A-3390-4381-B27E-3A6403B86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9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1898A-3390-4381-B27E-3A6403B864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71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AE399-BD51-7663-09C4-31C4F57A9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BED0F8-7849-A882-63EB-AE6B169DE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5AA23-7062-4F3E-C5C4-8B1E6D6DA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C25C-8CCF-4A7F-A533-3672C93E074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180A8-BA12-90CE-4AB4-20099884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9CF12-98F2-DB68-5BAD-A9EF21DDF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5A17-BF41-44ED-8E80-46E88A50E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83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F77EA-F6F8-61A3-04A9-8CFAA6615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2C5F4B-C417-C8A5-2ADD-A4F5443F9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BE366-8169-2314-40F6-86390D262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C25C-8CCF-4A7F-A533-3672C93E074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B9834-6F9E-CC2D-E090-1BD9495DC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1DC3C-AAA1-1F39-6D8A-BFCD88938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5A17-BF41-44ED-8E80-46E88A50E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5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9CE7B8-2974-1C84-6B1A-9182BAF56D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142280-840A-714F-604A-1E93427EE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2BDA6-AE07-6DE4-5034-4C712862A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C25C-8CCF-4A7F-A533-3672C93E074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2F411-5B63-4AAD-8844-5CE307D84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E6F25-38A9-9AC7-0521-2B977CE07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5A17-BF41-44ED-8E80-46E88A50E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7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9E327-F541-9618-3B66-E725F83B6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BE254-6377-921B-FD9F-4614A2847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615D2-19EF-F307-67DA-5D75D55B9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C25C-8CCF-4A7F-A533-3672C93E074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79FA6-4601-7048-B4B4-A29925A28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FE8A7-C2CE-80FC-44D5-7DD94F72F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5A17-BF41-44ED-8E80-46E88A50E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CED3F-1120-A3A7-8102-EFBBC35B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8115F-26D0-25DE-AEBA-D6F427DF0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DF1C6-99E8-ED98-9520-259C83D90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C25C-8CCF-4A7F-A533-3672C93E074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A7304-1EA0-A2B1-D97B-3D976D4D0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82881-FA42-D8C7-3403-56609EBB2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5A17-BF41-44ED-8E80-46E88A50E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7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D74DE-F4A5-C727-3440-A8F02992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AD913-C674-8095-DD6D-274F176D64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34B464-A9F8-D33A-2C8E-A1DC209CB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ECECF-7C19-6E07-4C41-D6295D43D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C25C-8CCF-4A7F-A533-3672C93E074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6E77B-F975-2A7B-601F-C0A6A70C3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CA5AB-727C-5F18-7AA5-848AAA997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5A17-BF41-44ED-8E80-46E88A50E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7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FBE7C-0B7F-211D-4430-B516EAA6A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B3743-5681-7B05-4E16-3B83F2C64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3C1EA-3BBF-D17F-A0AA-8087A91E9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6A50CA-390B-803A-4DEE-8043DAFF4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670567-CACA-50DB-9786-AD15281A09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EDE6F4-257A-AA5E-5242-97D8B0F07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C25C-8CCF-4A7F-A533-3672C93E074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DD1B00-C471-6F02-E6AE-DF0E0E3A9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BD2CD9-2101-C2F0-62CB-A8CA071F7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5A17-BF41-44ED-8E80-46E88A50E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50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75C64-C194-7BC1-61B8-C35B67949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B33478-C4EF-6D08-2211-2CF6372F8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C25C-8CCF-4A7F-A533-3672C93E074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42E8F-359D-186D-E9C9-E6773565F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5ED1DE-FA86-C1B9-BBC9-59A3D2F2A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5A17-BF41-44ED-8E80-46E88A50E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4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317922-FD98-5669-D656-D3979644F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C25C-8CCF-4A7F-A533-3672C93E074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8D25E9-EBA3-CA29-5DA2-450B3C048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B7752-00B3-3AB8-C261-273163D85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5A17-BF41-44ED-8E80-46E88A50E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0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99FDA-D36E-3EAA-C187-08F95A1B9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390F8-BE80-D974-BBA1-42929E0F6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52C37-57EB-B0ED-8CE0-F7608BAA7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BD1F32-4D9A-910F-31D5-CD4047DEB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C25C-8CCF-4A7F-A533-3672C93E074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EB4535-DCF5-1F8D-7833-BFABBE86C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8070F-0C53-92F0-B968-0BAF620A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5A17-BF41-44ED-8E80-46E88A50E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3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75E8-3598-2326-D7E6-1655F75C3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78F837-4569-8863-EF82-6BC26EE452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103AE2-0F64-F438-8B9B-6111AB6D3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43D3B-0A83-A65F-C550-B609C03C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C25C-8CCF-4A7F-A533-3672C93E074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20712-2568-A4F8-E3D1-BAFEE11F9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0509F-B7AD-F769-30F9-842ED368C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5A17-BF41-44ED-8E80-46E88A50E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5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B440D6-506F-08D0-E07B-DDD99D27E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8DD86-10DF-6C88-DE17-B5920BC56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8EEFA-F55B-8A1F-6769-111839658D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D7C25C-8CCF-4A7F-A533-3672C93E074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2A174-1621-451A-5FD0-7E644367D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0A62D-53E1-A697-C967-19044F0B1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5E5A17-BF41-44ED-8E80-46E88A50E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romusic.com/trombon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hild playing a trombone&#10;&#10;Description automatically generated">
            <a:extLst>
              <a:ext uri="{FF2B5EF4-FFF2-40B4-BE49-F238E27FC236}">
                <a16:creationId xmlns:a16="http://schemas.microsoft.com/office/drawing/2014/main" id="{FCDA8BF0-75C3-9B80-69F9-0029C3A1F96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A35895-D3A6-C790-AF93-D926ADC8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Trombone Lesson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1940AD-DD3B-FC10-FF2B-D8B4F2A1D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By Lloyd P. Silikovitz</a:t>
            </a:r>
          </a:p>
          <a:p>
            <a:r>
              <a:rPr lang="en-US" sz="1300" dirty="0">
                <a:solidFill>
                  <a:srgbClr val="FFFFFF"/>
                </a:solidFill>
              </a:rPr>
              <a:t>“Trombone: Producing Sound,” </a:t>
            </a:r>
            <a:r>
              <a:rPr lang="en-US" sz="1300" i="1" dirty="0" err="1">
                <a:solidFill>
                  <a:srgbClr val="FFFFFF"/>
                </a:solidFill>
              </a:rPr>
              <a:t>Amro</a:t>
            </a:r>
            <a:r>
              <a:rPr lang="en-US" sz="1300" i="1" dirty="0">
                <a:solidFill>
                  <a:srgbClr val="FFFFFF"/>
                </a:solidFill>
              </a:rPr>
              <a:t> Music, </a:t>
            </a:r>
            <a:r>
              <a:rPr lang="en-US" sz="1300" dirty="0">
                <a:hlinkClick r:id="rId3"/>
              </a:rPr>
              <a:t>Trombone Rentals and Sales | </a:t>
            </a:r>
            <a:r>
              <a:rPr lang="en-US" sz="1300" dirty="0" err="1">
                <a:hlinkClick r:id="rId3"/>
              </a:rPr>
              <a:t>Amro</a:t>
            </a:r>
            <a:r>
              <a:rPr lang="en-US" sz="1300" dirty="0">
                <a:hlinkClick r:id="rId3"/>
              </a:rPr>
              <a:t> Music, Memphis</a:t>
            </a:r>
            <a:r>
              <a:rPr lang="en-US" sz="1300" dirty="0"/>
              <a:t>https://www.amromusic.com/trombone</a:t>
            </a:r>
            <a:endParaRPr lang="en-US" sz="13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35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trombone on a blue surface&#10;&#10;Description automatically generated">
            <a:extLst>
              <a:ext uri="{FF2B5EF4-FFF2-40B4-BE49-F238E27FC236}">
                <a16:creationId xmlns:a16="http://schemas.microsoft.com/office/drawing/2014/main" id="{58E4210C-A534-BC4E-1256-95B6BF2BC9B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72D711-D3E2-BDF0-C1F8-F3FAEA272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9. Taking care of the trombone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A540DE8-0ABD-32B2-344B-6224F3D7E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046"/>
            <a:ext cx="10515600" cy="4722917"/>
          </a:xfrm>
        </p:spPr>
        <p:txBody>
          <a:bodyPr>
            <a:normAutofit/>
          </a:bodyPr>
          <a:lstStyle/>
          <a:p>
            <a:r>
              <a:rPr lang="en-US" sz="1200" dirty="0" err="1">
                <a:solidFill>
                  <a:srgbClr val="FFFFFF"/>
                </a:solidFill>
              </a:rPr>
              <a:t>AmroMusic</a:t>
            </a:r>
            <a:r>
              <a:rPr lang="en-US" sz="1200" dirty="0">
                <a:solidFill>
                  <a:srgbClr val="FFFFFF"/>
                </a:solidFill>
              </a:rPr>
              <a:t>, “How to Clean a Trombone,”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sz="1200" i="1" dirty="0" err="1">
                <a:solidFill>
                  <a:srgbClr val="FFFFFF"/>
                </a:solidFill>
              </a:rPr>
              <a:t>Youtube</a:t>
            </a:r>
            <a:r>
              <a:rPr lang="en-US" sz="1200" i="1" dirty="0">
                <a:solidFill>
                  <a:srgbClr val="FFFFFF"/>
                </a:solidFill>
              </a:rPr>
              <a:t>, https://www.youtube.com/watch?app=desktop&amp;v=v478qVPINxY</a:t>
            </a:r>
          </a:p>
        </p:txBody>
      </p:sp>
    </p:spTree>
    <p:extLst>
      <p:ext uri="{BB962C8B-B14F-4D97-AF65-F5344CB8AC3E}">
        <p14:creationId xmlns:p14="http://schemas.microsoft.com/office/powerpoint/2010/main" val="3715299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9C393B-20D8-8BC5-0077-C2552BD3D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Trombone Parts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“Trombone,” </a:t>
            </a:r>
            <a:r>
              <a:rPr lang="en-US" sz="13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Brass Basics, https://brassbasics.wordpress.com/trombone/</a:t>
            </a:r>
          </a:p>
        </p:txBody>
      </p:sp>
      <p:pic>
        <p:nvPicPr>
          <p:cNvPr id="5" name="Content Placeholder 4" descr="A trombone with parts of it&#10;&#10;Description automatically generated with medium confidence">
            <a:extLst>
              <a:ext uri="{FF2B5EF4-FFF2-40B4-BE49-F238E27FC236}">
                <a16:creationId xmlns:a16="http://schemas.microsoft.com/office/drawing/2014/main" id="{87108C5F-861C-BD68-B745-186AE2D80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910501"/>
            <a:ext cx="6780700" cy="503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87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8E0A2-C385-AD7A-4022-8C85011EA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200" dirty="0"/>
              <a:t>2. Assembling the trombone</a:t>
            </a:r>
            <a:br>
              <a:rPr lang="en-US" sz="3200" dirty="0"/>
            </a:br>
            <a:r>
              <a:rPr lang="en-US" sz="1300" dirty="0" err="1"/>
              <a:t>Cartmell</a:t>
            </a:r>
            <a:r>
              <a:rPr lang="en-US" sz="1300" dirty="0"/>
              <a:t>, Rory. “How to Put a Trombone Together,” https://teds-list.com/tutorial/how-to-put-a-trombone-together/</a:t>
            </a:r>
          </a:p>
        </p:txBody>
      </p:sp>
      <p:pic>
        <p:nvPicPr>
          <p:cNvPr id="5" name="Content Placeholder 4" descr="A brass trombone with a screw&#10;&#10;Description automatically generated with medium confidence">
            <a:extLst>
              <a:ext uri="{FF2B5EF4-FFF2-40B4-BE49-F238E27FC236}">
                <a16:creationId xmlns:a16="http://schemas.microsoft.com/office/drawing/2014/main" id="{68B27D9D-E7E1-364C-EC1C-962DCB6DB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" r="1" b="8821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241219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575A102-D95D-4D6E-8F1B-49EED0AE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FB4A60-DB4F-67C3-9FA5-235D141F0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59" y="1377146"/>
            <a:ext cx="4076460" cy="362621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6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 Holding the trombone correctly</a:t>
            </a:r>
            <a:br>
              <a:rPr lang="en-US" sz="6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US" sz="13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to Hold a Trombone</a:t>
            </a:r>
            <a:r>
              <a:rPr lang="en-US" sz="1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,” </a:t>
            </a:r>
            <a:r>
              <a:rPr lang="en-US" sz="1300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Wikihow</a:t>
            </a:r>
            <a:br>
              <a:rPr lang="en-US" sz="13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3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https://www.wikihow.com/Hold-a-Trombone</a:t>
            </a:r>
          </a:p>
        </p:txBody>
      </p:sp>
      <p:pic>
        <p:nvPicPr>
          <p:cNvPr id="5" name="Content Placeholder 4" descr="A cartoon of a person playing a trombone&#10;&#10;Description automatically generated">
            <a:extLst>
              <a:ext uri="{FF2B5EF4-FFF2-40B4-BE49-F238E27FC236}">
                <a16:creationId xmlns:a16="http://schemas.microsoft.com/office/drawing/2014/main" id="{048E519E-5500-81B9-CEB9-AB637EAD61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27" y="1081393"/>
            <a:ext cx="6194967" cy="464622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0FFF1F-79B6-4A13-A464-070CD6F89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2198" y="814999"/>
            <a:ext cx="465458" cy="581435"/>
            <a:chOff x="10942198" y="814999"/>
            <a:chExt cx="465458" cy="581435"/>
          </a:xfrm>
          <a:solidFill>
            <a:srgbClr val="FFFFFF"/>
          </a:solidFill>
        </p:grpSpPr>
        <p:sp>
          <p:nvSpPr>
            <p:cNvPr id="15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7738" y="81499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Graphic 15">
              <a:extLst>
                <a:ext uri="{FF2B5EF4-FFF2-40B4-BE49-F238E27FC236}">
                  <a16:creationId xmlns:a16="http://schemas.microsoft.com/office/drawing/2014/main" id="{8550FED7-7C32-42BB-98DB-30272A633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16518" y="104429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grpFill/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2198" y="1268720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9322" y="6274341"/>
            <a:ext cx="11353800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157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1FA95-0CFD-3030-9562-40AFBC429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14855"/>
            <a:ext cx="9144000" cy="78670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600" dirty="0"/>
              <a:t>4. Trombone Embouchure</a:t>
            </a:r>
            <a:br>
              <a:rPr lang="en-US" sz="3600" dirty="0"/>
            </a:br>
            <a:r>
              <a:rPr lang="en-US" sz="1300" dirty="0"/>
              <a:t>Bewley, </a:t>
            </a:r>
            <a:r>
              <a:rPr lang="en-US" sz="1300" dirty="0" err="1"/>
              <a:t>Norlan</a:t>
            </a:r>
            <a:r>
              <a:rPr lang="en-US" sz="1300" dirty="0"/>
              <a:t>,</a:t>
            </a:r>
            <a:r>
              <a:rPr lang="en-US" sz="3600" dirty="0"/>
              <a:t> </a:t>
            </a:r>
            <a:r>
              <a:rPr lang="en-US" sz="1300" dirty="0"/>
              <a:t>“</a:t>
            </a:r>
            <a:r>
              <a:rPr lang="en-US" sz="1300" i="1" dirty="0"/>
              <a:t>The 3 Trombone Mouthpiece Placements,</a:t>
            </a:r>
            <a:r>
              <a:rPr lang="en-US" sz="1300" dirty="0"/>
              <a:t>” https://banddirector.com/brass/trombone/the-3-trombone-mouthpiece-placements/</a:t>
            </a:r>
          </a:p>
        </p:txBody>
      </p:sp>
      <p:pic>
        <p:nvPicPr>
          <p:cNvPr id="5" name="Content Placeholder 4" descr="Close-up of a person using a metal tube&#10;&#10;Description automatically generated">
            <a:extLst>
              <a:ext uri="{FF2B5EF4-FFF2-40B4-BE49-F238E27FC236}">
                <a16:creationId xmlns:a16="http://schemas.microsoft.com/office/drawing/2014/main" id="{85394657-6A99-B6D4-A5F0-B773B8CD2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7" b="25060"/>
          <a:stretch/>
        </p:blipFill>
        <p:spPr>
          <a:xfrm>
            <a:off x="20" y="10"/>
            <a:ext cx="12191980" cy="460567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B7FB62D-DD5B-C587-F53F-679128D41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439" y="452577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474BA53-241B-ACB6-E742-B074F40EB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97B091-2608-7480-FE24-507CC5333A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6273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A16F22E-4716-CA29-1F53-4AAD52955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60503" y="-18309"/>
            <a:ext cx="4438566" cy="6883029"/>
            <a:chOff x="7760503" y="-18309"/>
            <a:chExt cx="4438566" cy="688302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12336-19ED-F153-443B-C46CDBED62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512" y="-11580"/>
              <a:ext cx="4431490" cy="6876300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506AA53-E761-6881-5941-313119CC7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7760503" y="1713600"/>
              <a:ext cx="4431496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4707E7-29B6-36B5-B4C4-6160DFDB9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509" y="-11586"/>
              <a:ext cx="3264743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C1A8476-48ED-D7D6-F383-338B2F00A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547151" y="1202115"/>
              <a:ext cx="6872341" cy="4431494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1C286EC-2836-72A3-8547-8D12971A3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214" y="1489364"/>
            <a:ext cx="3310215" cy="31365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5. Trombone breath support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</a:rPr>
              <a:t>Houlding, Chris, </a:t>
            </a:r>
            <a:r>
              <a:rPr lang="en-US" sz="1300" dirty="0">
                <a:solidFill>
                  <a:srgbClr val="FFFFFF"/>
                </a:solidFill>
              </a:rPr>
              <a:t>“Daily Warmup for Advanced Trombone Players,</a:t>
            </a:r>
            <a:r>
              <a:rPr lang="en-US" sz="1300" i="1" dirty="0">
                <a:solidFill>
                  <a:srgbClr val="FFFFFF"/>
                </a:solidFill>
              </a:rPr>
              <a:t>”  </a:t>
            </a:r>
            <a:r>
              <a:rPr lang="en-US" sz="1300" i="1" dirty="0" err="1">
                <a:solidFill>
                  <a:srgbClr val="FFFFFF"/>
                </a:solidFill>
              </a:rPr>
              <a:t>blog.deniswick</a:t>
            </a:r>
            <a:r>
              <a:rPr lang="en-US" sz="1300" i="1" dirty="0">
                <a:solidFill>
                  <a:srgbClr val="FFFFFF"/>
                </a:solidFill>
              </a:rPr>
              <a:t> </a:t>
            </a:r>
            <a:br>
              <a:rPr lang="en-US" sz="1300" i="1" dirty="0">
                <a:solidFill>
                  <a:srgbClr val="FFFFFF"/>
                </a:solidFill>
              </a:rPr>
            </a:br>
            <a:r>
              <a:rPr lang="en-US" sz="1300" i="1" dirty="0">
                <a:solidFill>
                  <a:srgbClr val="FFFFFF"/>
                </a:solidFill>
              </a:rPr>
              <a:t>https://blog.deniswick.com/daily-warmup-for-advanced-trombone-players</a:t>
            </a:r>
          </a:p>
        </p:txBody>
      </p:sp>
      <p:pic>
        <p:nvPicPr>
          <p:cNvPr id="5" name="Content Placeholder 4" descr="A person playing a trombone&#10;&#10;Description automatically generated">
            <a:extLst>
              <a:ext uri="{FF2B5EF4-FFF2-40B4-BE49-F238E27FC236}">
                <a16:creationId xmlns:a16="http://schemas.microsoft.com/office/drawing/2014/main" id="{A091A731-1A58-F895-9D5C-2C4351358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4" b="-2"/>
          <a:stretch/>
        </p:blipFill>
        <p:spPr>
          <a:xfrm>
            <a:off x="1" y="-7623"/>
            <a:ext cx="7760508" cy="687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79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playing a trombone&#10;&#10;Description automatically generated">
            <a:extLst>
              <a:ext uri="{FF2B5EF4-FFF2-40B4-BE49-F238E27FC236}">
                <a16:creationId xmlns:a16="http://schemas.microsoft.com/office/drawing/2014/main" id="{9D31406A-1E0C-0CF4-10E9-88E0BBF51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3155AF-EC13-4E6A-5C87-01F3A3FE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6. Producing the first trombone tone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“Method to the Melody” </a:t>
            </a:r>
            <a:r>
              <a:rPr lang="en-US" sz="13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Youtube</a:t>
            </a:r>
            <a:r>
              <a:rPr lang="en-US" sz="13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</a:t>
            </a:r>
            <a:br>
              <a:rPr lang="en-US" sz="13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3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https://www.youtube.com/watch?app=desktop&amp;v=wqToj2KLxcQ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452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6C2A21-11AB-C9C2-C5F2-C0B6B22AE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891652"/>
            <a:ext cx="4412021" cy="30307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7. First three trombone tones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“Trombone! First Notes,” </a:t>
            </a:r>
            <a:r>
              <a:rPr lang="en-US" sz="1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ettonhome.weebly.comhttps</a:t>
            </a:r>
            <a:r>
              <a:rPr lang="en-US" sz="1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://ettonehome.weebly.com/trombone-first-notes.html</a:t>
            </a:r>
          </a:p>
        </p:txBody>
      </p:sp>
      <p:pic>
        <p:nvPicPr>
          <p:cNvPr id="5" name="Content Placeholder 4" descr="A diagram of a trombone&#10;&#10;Description automatically generated">
            <a:extLst>
              <a:ext uri="{FF2B5EF4-FFF2-40B4-BE49-F238E27FC236}">
                <a16:creationId xmlns:a16="http://schemas.microsoft.com/office/drawing/2014/main" id="{3D744F78-9029-0B94-C92F-E08D43513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7" y="457199"/>
            <a:ext cx="5176505" cy="589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12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69E08A-1EEE-DCAC-1D6A-99C18DE1F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4" y="1367673"/>
            <a:ext cx="4375151" cy="26655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100" dirty="0">
                <a:solidFill>
                  <a:schemeClr val="bg1"/>
                </a:solidFill>
              </a:rPr>
              <a:t>8. Trombone Ear Training</a:t>
            </a:r>
            <a:br>
              <a:rPr lang="en-US" sz="6100" dirty="0">
                <a:solidFill>
                  <a:schemeClr val="bg1"/>
                </a:solidFill>
              </a:rPr>
            </a:br>
            <a:r>
              <a:rPr lang="en-US" sz="1300" dirty="0">
                <a:solidFill>
                  <a:schemeClr val="bg1"/>
                </a:solidFill>
              </a:rPr>
              <a:t>Vining, David, Ear Training For Trombone </a:t>
            </a:r>
            <a:r>
              <a:rPr lang="en-US" sz="1300" i="1" dirty="0">
                <a:solidFill>
                  <a:schemeClr val="bg1"/>
                </a:solidFill>
              </a:rPr>
              <a:t>Carl Fischer.com https://www.carlfischer.com/wf83-ear-training-for-trombone.html</a:t>
            </a:r>
          </a:p>
        </p:txBody>
      </p:sp>
      <p:pic>
        <p:nvPicPr>
          <p:cNvPr id="5" name="Content Placeholder 4" descr="A book cover of a person's face&#10;&#10;Description automatically generated">
            <a:extLst>
              <a:ext uri="{FF2B5EF4-FFF2-40B4-BE49-F238E27FC236}">
                <a16:creationId xmlns:a16="http://schemas.microsoft.com/office/drawing/2014/main" id="{A0A8888C-BD9F-1EA2-780F-1F8FB80F2C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5" b="-1"/>
          <a:stretch/>
        </p:blipFill>
        <p:spPr>
          <a:xfrm>
            <a:off x="1" y="2"/>
            <a:ext cx="6249303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58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292</Words>
  <Application>Microsoft Office PowerPoint</Application>
  <PresentationFormat>Widescreen</PresentationFormat>
  <Paragraphs>14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Trombone Lesson</vt:lpstr>
      <vt:lpstr>1. Trombone Parts “Trombone,” Brass Basics, https://brassbasics.wordpress.com/trombone/</vt:lpstr>
      <vt:lpstr>2. Assembling the trombone Cartmell, Rory. “How to Put a Trombone Together,” https://teds-list.com/tutorial/how-to-put-a-trombone-together/</vt:lpstr>
      <vt:lpstr>3. Holding the trombone correctly “How to Hold a Trombone,” Wikihow https://www.wikihow.com/Hold-a-Trombone</vt:lpstr>
      <vt:lpstr>4. Trombone Embouchure Bewley, Norlan, “The 3 Trombone Mouthpiece Placements,” https://banddirector.com/brass/trombone/the-3-trombone-mouthpiece-placements/</vt:lpstr>
      <vt:lpstr>5. Trombone breath support Houlding, Chris, “Daily Warmup for Advanced Trombone Players,”  blog.deniswick  https://blog.deniswick.com/daily-warmup-for-advanced-trombone-players</vt:lpstr>
      <vt:lpstr>6. Producing the first trombone tone “Method to the Melody” Youtube     https://www.youtube.com/watch?app=desktop&amp;v=wqToj2KLxcQ</vt:lpstr>
      <vt:lpstr>7. First three trombone tones “Trombone! First Notes,” ettonhome.weebly.comhttps://ettonehome.weebly.com/trombone-first-notes.html</vt:lpstr>
      <vt:lpstr>8. Trombone Ear Training Vining, David, Ear Training For Trombone Carl Fischer.com https://www.carlfischer.com/wf83-ear-training-for-trombone.html</vt:lpstr>
      <vt:lpstr>9. Taking care of the trombone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Lloyd Silikovitz</dc:creator>
  <cp:lastModifiedBy>Alice Andre-Clark</cp:lastModifiedBy>
  <cp:revision>2</cp:revision>
  <dcterms:created xsi:type="dcterms:W3CDTF">2024-10-11T21:39:12Z</dcterms:created>
  <dcterms:modified xsi:type="dcterms:W3CDTF">2026-04-13T13:43:44Z</dcterms:modified>
</cp:coreProperties>
</file>