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211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D977-99ED-CEEB-6B9B-E279C0ACD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B58D45-61CE-48D6-2012-82243D61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0DF2-AA9D-827A-73FC-526B560DF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3578F-C988-0303-5009-53712A45F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4BBB5-F4F5-1552-7FB5-7F88BD06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5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BBC5A-6860-A747-61BA-772C607ED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0F750-DC72-8166-D694-F8CC2D408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6ABC6-346F-12C0-3557-E1A28EB3B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6749E-D866-3C86-10E1-6A3E5EF2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F68B5-A8B1-2149-006D-09A29655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29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D7773-BB1D-AAE5-7DFF-49E2986D8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4F2CB3-7485-7D7F-B865-8C90944DF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72FED-2E20-C8F0-3B8B-2325FB772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501A3-8942-FB3F-33FF-8AB22EF03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F68AF-5F82-3459-BAB3-46BDB7F33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CFF86-4E15-1F2F-76FD-8704E998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C3F0-CECA-A1C0-AF30-EDD5C6764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D71B4-213B-C559-3298-F890C95A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269B3-4814-D6C2-4BAF-F426D092C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8B58F6-1BAF-EE3B-A928-E44C332F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9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7856-E7E1-B6E0-990F-2C4660EB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6E874-E0E9-7796-3144-50B7E572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779DA-7C88-7AC4-2E74-AA5F0735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E31DC-CD0B-894E-F4BE-48CF01C2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4F8F2-C656-70B0-8563-D94EF0FD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2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8F641-4551-8234-73B9-0DBC5D32E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FD925-AE6B-8AF1-707E-296B92BB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85557-FE77-EB13-13AA-97F8013F2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202D8-58F3-2EF2-68B6-75DD8F14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D94D7-CCB1-1324-70BE-515849F2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74E65-FA79-3320-7120-E530F3ED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2F86-73AB-C8D5-D32C-B1C08BAFE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78F57-D9B9-9ADC-482B-D5EE499CA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824A6-3F52-3536-41CC-0A665961D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21860A-82F6-BD35-9BEC-DB474F85F9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9F078-24CF-6370-9109-12609EB7A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F1DC9A-D77C-1F62-C824-D22C5A87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11C4B9-7E27-B570-0A8D-F1D1410A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2FFC63-4FB5-5420-0FC1-95262878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3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CE4DD-E0C8-D672-7EE4-8F7BD6DF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6B2E8-3CBC-96E7-56DA-E84D9700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0B037B-79FF-89A2-3441-F98CFE3FF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F10A3-CC91-8A13-F8DD-96A37721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3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6E7531-1A9F-614B-2501-8877EC569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5031B7-CC5F-2268-9A21-77719DE92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39241-291C-4FFC-F903-373BA226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48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F18B-815B-8F78-4559-906FDE34A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4780D-D3CF-0825-D9C6-3B5CCB37B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7E07D-9655-60DF-3CB6-66FFD7485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0A401-1E22-5B0F-63D1-D4BEC94D7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16C11-1179-0EA3-00B5-CB3DABE8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EA2A-F29D-C695-2B8C-89B67751F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1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759D7-0D6D-94FA-A32F-4448EFF3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7453B-A397-DDED-D985-4AA8DB7C0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5829F-F274-D6F2-7728-5F58101F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295DD-B4AF-C4C8-E363-F1BBCCAB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92B3A-541B-71E5-DDB4-6547A64F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ADC13-1DD3-A5B9-79E0-F2848B4D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1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0420D-A5B2-47D9-290E-49A2C1E9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91985B-DB3D-BE1B-1743-81DDC8AC2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DABF2-49C7-C1AA-46D9-431921BF3D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93F54-04E5-4DBE-BC5A-7B405EA1A5F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21B4C-C240-7C44-23E6-75C3B8CFA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7E9F1-1B32-1317-BB1B-A737F75EA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AEBB6-413B-466A-BF2B-789754379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8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ople Raising Their Hands">
            <a:extLst>
              <a:ext uri="{FF2B5EF4-FFF2-40B4-BE49-F238E27FC236}">
                <a16:creationId xmlns:a16="http://schemas.microsoft.com/office/drawing/2014/main" id="{E65194F4-67D3-5040-4D5C-1DB1598C3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10" r="1" b="75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509B8-2551-9FC0-D607-C4C7439B2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High Hopes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825FB-1B73-A159-1B3B-C193B0B42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Presented visually by Lloyd Silikovitz </a:t>
            </a:r>
          </a:p>
        </p:txBody>
      </p:sp>
    </p:spTree>
    <p:extLst>
      <p:ext uri="{BB962C8B-B14F-4D97-AF65-F5344CB8AC3E}">
        <p14:creationId xmlns:p14="http://schemas.microsoft.com/office/powerpoint/2010/main" val="20719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298C07-84D7-1F28-8A4A-A78F12D25D51}"/>
              </a:ext>
            </a:extLst>
          </p:cNvPr>
          <p:cNvSpPr txBox="1"/>
          <p:nvPr/>
        </p:nvSpPr>
        <p:spPr>
          <a:xfrm>
            <a:off x="138793" y="2828836"/>
            <a:ext cx="58007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Programme"/>
              </a:rPr>
              <a:t>Just what makes that little old ant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Programme"/>
              </a:rPr>
              <a:t>Think he'll move that rubber tree plant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Programme"/>
              </a:rPr>
              <a:t>Anyone knows an ant can't</a:t>
            </a:r>
            <a:br>
              <a:rPr lang="en-US" dirty="0"/>
            </a:br>
            <a:r>
              <a:rPr lang="en-US" b="0" i="0" dirty="0">
                <a:solidFill>
                  <a:srgbClr val="000000"/>
                </a:solidFill>
                <a:effectLst/>
                <a:latin typeface="Programme"/>
              </a:rPr>
              <a:t>Move a rubber tree plant</a:t>
            </a:r>
            <a:endParaRPr lang="en-US" dirty="0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2A3E1F96-EBCE-A10A-1CB0-2709FEB5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39" y="250371"/>
            <a:ext cx="493395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05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y Perfect Apple Pie">
            <a:extLst>
              <a:ext uri="{FF2B5EF4-FFF2-40B4-BE49-F238E27FC236}">
                <a16:creationId xmlns:a16="http://schemas.microsoft.com/office/drawing/2014/main" id="{11246062-5DAE-A71C-B078-5B2F192E6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r="1" b="28534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85B5EB-23E0-6E6E-95DD-1A92D6754E0F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But he's got high hopes</a:t>
            </a:r>
            <a:br>
              <a:rPr lang="en-US" sz="2000"/>
            </a:br>
            <a:r>
              <a:rPr lang="en-US" sz="2000" b="0" i="0">
                <a:effectLst/>
              </a:rPr>
              <a:t>He's got high hopes</a:t>
            </a:r>
            <a:br>
              <a:rPr lang="en-US" sz="2000"/>
            </a:br>
            <a:r>
              <a:rPr lang="en-US" sz="2000" b="0" i="0">
                <a:effectLst/>
              </a:rPr>
              <a:t>He's got high apple pie in the sky hopes</a:t>
            </a:r>
            <a:br>
              <a:rPr lang="en-US" sz="2000"/>
            </a:b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5686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148866-5DE3-89F4-AB3E-4E13442DFC9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0" i="0">
                <a:effectLst/>
              </a:rPr>
              <a:t>So any time you're gettin' low</a:t>
            </a:r>
            <a:br>
              <a:rPr lang="en-US" sz="2200"/>
            </a:br>
            <a:r>
              <a:rPr lang="en-US" sz="2200" b="0" i="0">
                <a:effectLst/>
              </a:rPr>
              <a:t>'Stead of lettin' go</a:t>
            </a:r>
            <a:br>
              <a:rPr lang="en-US" sz="2200"/>
            </a:br>
            <a:r>
              <a:rPr lang="en-US" sz="2200" b="0" i="0">
                <a:effectLst/>
              </a:rPr>
              <a:t>Just remember that ant:</a:t>
            </a:r>
            <a:br>
              <a:rPr lang="en-US" sz="2200"/>
            </a:br>
            <a:r>
              <a:rPr lang="en-US" sz="2200" b="0" i="0">
                <a:effectLst/>
              </a:rPr>
              <a:t>Oops, there goes another rubber tree plant</a:t>
            </a:r>
            <a:br>
              <a:rPr lang="en-US" sz="2200"/>
            </a:br>
            <a:r>
              <a:rPr lang="en-US" sz="2200" b="0" i="0">
                <a:effectLst/>
              </a:rPr>
              <a:t>Oops, there goes another rubber tree plant</a:t>
            </a:r>
            <a:endParaRPr lang="en-US" sz="2200"/>
          </a:p>
        </p:txBody>
      </p:sp>
      <p:pic>
        <p:nvPicPr>
          <p:cNvPr id="2050" name="Picture 2" descr="What You Need to Know About the Florida Carpenter Ant">
            <a:extLst>
              <a:ext uri="{FF2B5EF4-FFF2-40B4-BE49-F238E27FC236}">
                <a16:creationId xmlns:a16="http://schemas.microsoft.com/office/drawing/2014/main" id="{4A17BF08-AD09-C23E-F914-C93E98D4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r="22485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328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3FB2A-E6F6-3388-2AAC-1D662FFE024D}"/>
              </a:ext>
            </a:extLst>
          </p:cNvPr>
          <p:cNvSpPr txBox="1"/>
          <p:nvPr/>
        </p:nvSpPr>
        <p:spPr>
          <a:xfrm>
            <a:off x="838200" y="1825625"/>
            <a:ext cx="4152774" cy="430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When troubles call</a:t>
            </a:r>
            <a:br>
              <a:rPr lang="en-US" sz="2000"/>
            </a:br>
            <a:r>
              <a:rPr lang="en-US" sz="2000" b="0" i="0">
                <a:effectLst/>
              </a:rPr>
              <a:t>And your back's to the wall</a:t>
            </a:r>
            <a:br>
              <a:rPr lang="en-US" sz="2000"/>
            </a:br>
            <a:r>
              <a:rPr lang="en-US" sz="2000" b="0" i="0">
                <a:effectLst/>
              </a:rPr>
              <a:t>There a lot to be learned:</a:t>
            </a:r>
            <a:br>
              <a:rPr lang="en-US" sz="2000"/>
            </a:br>
            <a:r>
              <a:rPr lang="en-US" sz="2000" b="0" i="0">
                <a:effectLst/>
              </a:rPr>
              <a:t>That wall could fall</a:t>
            </a:r>
            <a:endParaRPr lang="en-US" sz="2000"/>
          </a:p>
        </p:txBody>
      </p:sp>
      <p:pic>
        <p:nvPicPr>
          <p:cNvPr id="3074" name="Picture 2" descr="Brick wall falling down — Stock Photo © Photocreo #85485328">
            <a:extLst>
              <a:ext uri="{FF2B5EF4-FFF2-40B4-BE49-F238E27FC236}">
                <a16:creationId xmlns:a16="http://schemas.microsoft.com/office/drawing/2014/main" id="{8F548AD5-E6C7-C06F-39C1-A7C9971AF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r="-2" b="-2"/>
          <a:stretch>
            <a:fillRect/>
          </a:stretch>
        </p:blipFill>
        <p:spPr bwMode="auto">
          <a:xfrm>
            <a:off x="5183500" y="1904282"/>
            <a:ext cx="6170299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18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409C0-8940-394C-AC77-FC3F550A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54" r="8934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F59549-CB0B-F539-525F-ECD732E77C87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Once there was a silly old ram</a:t>
            </a:r>
            <a:br>
              <a:rPr lang="en-US" sz="2000"/>
            </a:br>
            <a:r>
              <a:rPr lang="en-US" sz="2000" b="0" i="0">
                <a:effectLst/>
              </a:rPr>
              <a:t>Thought he'd punch a hole in a dam</a:t>
            </a:r>
            <a:br>
              <a:rPr lang="en-US" sz="2000"/>
            </a:br>
            <a:r>
              <a:rPr lang="en-US" sz="2000" b="0" i="0">
                <a:effectLst/>
              </a:rPr>
              <a:t>No one could make that ram scram;</a:t>
            </a:r>
            <a:br>
              <a:rPr lang="en-US" sz="2000"/>
            </a:br>
            <a:r>
              <a:rPr lang="en-US" sz="2000" b="0" i="0">
                <a:effectLst/>
              </a:rPr>
              <a:t>He kept buttin' that dam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29482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147</Words>
  <Application>Microsoft Office PowerPoint</Application>
  <PresentationFormat>Widescreen</PresentationFormat>
  <Paragraphs>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Programme</vt:lpstr>
      <vt:lpstr>Office Theme</vt:lpstr>
      <vt:lpstr>High Hopes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Alice Andre-Clark</dc:creator>
  <cp:lastModifiedBy>Alice Andre-Clark</cp:lastModifiedBy>
  <cp:revision>2</cp:revision>
  <dcterms:created xsi:type="dcterms:W3CDTF">2026-04-14T02:19:27Z</dcterms:created>
  <dcterms:modified xsi:type="dcterms:W3CDTF">2026-04-14T02:51:35Z</dcterms:modified>
</cp:coreProperties>
</file>